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8" r:id="rId5"/>
    <p:sldId id="262" r:id="rId6"/>
    <p:sldId id="260" r:id="rId7"/>
    <p:sldId id="264" r:id="rId8"/>
    <p:sldId id="257" r:id="rId9"/>
    <p:sldId id="265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8953-A4F4-4059-A6C8-E4BCC93D3B3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5AE2-58ED-4E18-BA96-10FDE3A4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ick.mtvnimages.com/teennick-assets/videos/images/teennick-all/coming-this-summer-cvn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4636"/>
            <a:ext cx="915015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Registration cards are on the table at the back of the auditorium.  Fill one out and give it to the Children’s Ministry Team.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(John &amp; Meg Buchanan, Heath &amp; Robbie Springer, William &amp; Brandy Pulley)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463689"/>
            <a:ext cx="434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Would you like to receive a copy of the Wilson County Baptist Association Newsletter?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Contact Tricia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615-444-8820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wcba@wcbamissions.com</a:t>
            </a: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06501"/>
            <a:ext cx="4218709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s://i.vimeocdn.com/video/24630616.jpg?mw=1920&amp;mh=1080&amp;q=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2854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152400"/>
            <a:ext cx="80740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Wilson County Baptist Association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Special Needs Praise and Worship Day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March 5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th</a:t>
            </a:r>
            <a:endParaRPr lang="en-US" sz="3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5:00 pm to 7:00 pm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Immanuel Baptist Church</a:t>
            </a:r>
          </a:p>
        </p:txBody>
      </p:sp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s-media-cache-ak0.pinimg.com/736x/61/54/70/6154704ab3fbaa80ad039da56ae2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00234"/>
            <a:ext cx="7010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3733800"/>
            <a:ext cx="88360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Community Easter Sunrise Service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In The Fairview Cemetery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March 27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800" b="1" dirty="0" smtClean="0">
                <a:solidFill>
                  <a:schemeClr val="bg1"/>
                </a:solidFill>
              </a:rPr>
              <a:t> at 6:00 am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Fall Creek Will Host A Breakfast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In The Fellowship Hall After The Service.</a:t>
            </a:r>
          </a:p>
        </p:txBody>
      </p:sp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s://revdw1.files.wordpress.com/2015/02/empty-tomb-of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53735"/>
            <a:ext cx="5257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Tennessee Baptist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Disaster Relief Training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April 2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3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Parkway Baptist Church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Goodlettsville, TN.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For more info,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contact Bill Myers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615-879-1844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 bill@myerscom.com</a:t>
            </a:r>
          </a:p>
        </p:txBody>
      </p:sp>
      <p:pic>
        <p:nvPicPr>
          <p:cNvPr id="3074" name="Picture 2" descr="http://www.tnvalleybaptistassociation.org/clientimages/46641/archive/5329b1dbb976c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4" y="137885"/>
            <a:ext cx="3429000" cy="19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ema.gov/photodata/low/47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3" y="2362200"/>
            <a:ext cx="34711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T--MvTosUaNd1F8KQ3XMZ-YWBxJPHqcdeHZquBWYjRczHunaz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4648200"/>
            <a:ext cx="34705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152400"/>
            <a:ext cx="7467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Wilson County Baptist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Associational Bible Drill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April 10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th</a:t>
            </a:r>
            <a:endParaRPr lang="en-US" sz="3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2:00 pm to 4:00 pm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Fall Creek Baptist Church</a:t>
            </a:r>
          </a:p>
        </p:txBody>
      </p:sp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jonathantoler.com/wp-content/uploads/2013/02/BibleD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6036"/>
            <a:ext cx="3369956" cy="25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bclaf.org/monkimage.php?mediaDirectory=mediafiles&amp;mediaId=2854417&amp;fileName=bible-drill-2-0-0-620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18" y="3616036"/>
            <a:ext cx="4698657" cy="25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667000"/>
            <a:ext cx="8991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Wilson County Baptist Association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Sunday School Training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April 22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3800" b="1" dirty="0" smtClean="0">
                <a:solidFill>
                  <a:schemeClr val="bg1"/>
                </a:solidFill>
              </a:rPr>
              <a:t> – 23</a:t>
            </a:r>
            <a:r>
              <a:rPr lang="en-US" sz="38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3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Immanuel Baptist Church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Friday:  6:30 pm - 9:00 pm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Saturday 8:30 am - 4:00 pm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For more info, see Pastor Greg.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ordoflife-cc.com/hp_wordpress/wp-content/uploads/2013/11/Sunday-Scho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8"/>
            <a:ext cx="9144000" cy="26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375" y="3242370"/>
            <a:ext cx="7464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Wilson County Baptist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Associational Senior Adult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“Old Fashioned Meeting”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May 15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to May 17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More details are coming soon!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4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Wilson County Baptist Dave Shell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266002866.r.lightningbase-cdn.com/wp-content/uploads/2013/10/Senior-Ad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937"/>
            <a:ext cx="9130145" cy="31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ridgescape.net/web/bridges/imgs/hamil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9144000" cy="31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436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We Are Going On A Summer Mission Trip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June 26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– 30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76660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To Hamilton, OH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(Just North Of Cincinnati, OH)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More information will be coming soon in the bulletin, so be watching for it!</a:t>
            </a:r>
          </a:p>
        </p:txBody>
      </p:sp>
    </p:spTree>
    <p:extLst>
      <p:ext uri="{BB962C8B-B14F-4D97-AF65-F5344CB8AC3E}">
        <p14:creationId xmlns:p14="http://schemas.microsoft.com/office/powerpoint/2010/main" val="8561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8876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Hey Kids!  It’s Time For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Wilson County Baptist Association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July 18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to 22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nd                  </a:t>
            </a:r>
            <a:r>
              <a:rPr lang="en-US" sz="4000" b="1" dirty="0" smtClean="0">
                <a:solidFill>
                  <a:schemeClr val="bg1"/>
                </a:solidFill>
              </a:rPr>
              <a:t>$180 per person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Theme:  The Great Shepherd—Psalm 23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Camp pastor:  Michael Kirby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Camp Worship Leader:  Jason </a:t>
            </a:r>
            <a:r>
              <a:rPr lang="en-US" sz="4000" b="1" dirty="0" err="1" smtClean="0">
                <a:solidFill>
                  <a:schemeClr val="bg1"/>
                </a:solidFill>
              </a:rPr>
              <a:t>Harlin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10244" name="Picture 4" descr="http://www.setxchurchguide.com/wp-content/uploads/2013/07/Kids-Camp-log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006"/>
            <a:ext cx="9108798" cy="26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294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JGB</dc:creator>
  <cp:lastModifiedBy>Janita Christian</cp:lastModifiedBy>
  <cp:revision>18</cp:revision>
  <dcterms:created xsi:type="dcterms:W3CDTF">2016-02-18T14:18:16Z</dcterms:created>
  <dcterms:modified xsi:type="dcterms:W3CDTF">2016-02-28T00:06:50Z</dcterms:modified>
</cp:coreProperties>
</file>